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sldIdLst>
    <p:sldId id="256" r:id="rId2"/>
    <p:sldId id="271" r:id="rId3"/>
    <p:sldId id="270" r:id="rId4"/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BB07B8B-B144-4756-BD8A-0C9CF16A832B}">
          <p14:sldIdLst>
            <p14:sldId id="256"/>
            <p14:sldId id="271"/>
            <p14:sldId id="270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fremov, Dmitry" initials="ED" lastIdx="1" clrIdx="0">
    <p:extLst>
      <p:ext uri="{19B8F6BF-5375-455C-9EA6-DF929625EA0E}">
        <p15:presenceInfo xmlns:p15="http://schemas.microsoft.com/office/powerpoint/2012/main" userId="S-1-5-21-329068152-1454471165-1417001333-7099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1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0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2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9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8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5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3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812801"/>
            <a:ext cx="8574622" cy="2616199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Электронные очереди. Алгоритмы управления электронными очередями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3EBC-1A46-42FA-AA65-15C39016F4BC}"/>
              </a:ext>
            </a:extLst>
          </p:cNvPr>
          <p:cNvSpPr txBox="1"/>
          <p:nvPr/>
        </p:nvSpPr>
        <p:spPr>
          <a:xfrm>
            <a:off x="5591175" y="5026354"/>
            <a:ext cx="594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Подготовил</a:t>
            </a:r>
            <a:r>
              <a:rPr lang="en-US" sz="2000" dirty="0"/>
              <a:t>:</a:t>
            </a:r>
            <a:r>
              <a:rPr lang="ru-RU" sz="2000" dirty="0"/>
              <a:t> Ефремов Дмитрий Александрович</a:t>
            </a:r>
          </a:p>
          <a:p>
            <a:r>
              <a:rPr lang="ru-RU" sz="2000" dirty="0"/>
              <a:t>Научный руководитель</a:t>
            </a:r>
            <a:r>
              <a:rPr lang="en-US" sz="2000" dirty="0"/>
              <a:t>: </a:t>
            </a:r>
            <a:r>
              <a:rPr lang="ru-RU" sz="2000" dirty="0"/>
              <a:t>Сидорова Оксана Игоревна</a:t>
            </a:r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1286"/>
            <a:ext cx="5053813" cy="3388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15298"/>
            <a:ext cx="4998737" cy="34993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0"/>
            <a:ext cx="10067828" cy="1726504"/>
          </a:xfrm>
        </p:spPr>
        <p:txBody>
          <a:bodyPr/>
          <a:lstStyle/>
          <a:p>
            <a:pPr algn="ctr"/>
            <a:r>
              <a:rPr lang="ru-RU" dirty="0"/>
              <a:t>Насколько эффективно разделять очередь?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81" y="1345903"/>
            <a:ext cx="9347529" cy="2470257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Для сравнения и определения эффективности рассмотрим 2 реализации очереди (обычная монотонная и </a:t>
            </a:r>
            <a:r>
              <a:rPr lang="en-US" dirty="0">
                <a:effectLst/>
              </a:rPr>
              <a:t>c </a:t>
            </a:r>
            <a:r>
              <a:rPr lang="ru-RU" dirty="0">
                <a:effectLst/>
              </a:rPr>
              <a:t>возможностью сепарации), одинаковое фиксированное количество точек обслуживания и одинаковое время моделирования.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4 точки обслуживания</a:t>
            </a:r>
          </a:p>
          <a:p>
            <a:r>
              <a:rPr lang="ru-RU" dirty="0">
                <a:effectLst/>
              </a:rPr>
              <a:t>Рабочий день 10 часов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8083F-00B7-4062-9010-B7BDEAEE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75" y="4276968"/>
            <a:ext cx="3502178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11D10-F7F8-4F3D-8EC9-01B408D2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197" y="4276968"/>
            <a:ext cx="348615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86FAD-8016-4182-9886-410F3AD10B70}"/>
              </a:ext>
            </a:extLst>
          </p:cNvPr>
          <p:cNvSpPr txBox="1"/>
          <p:nvPr/>
        </p:nvSpPr>
        <p:spPr>
          <a:xfrm>
            <a:off x="3255736" y="376821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Монотонная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7588-E9AE-44C3-BF87-D6121F6B9676}"/>
              </a:ext>
            </a:extLst>
          </p:cNvPr>
          <p:cNvSpPr txBox="1"/>
          <p:nvPr/>
        </p:nvSpPr>
        <p:spPr>
          <a:xfrm>
            <a:off x="8159302" y="377418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Сепаративная</a:t>
            </a:r>
          </a:p>
        </p:txBody>
      </p:sp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25485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40" y="1074656"/>
            <a:ext cx="10386965" cy="332006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effectLst/>
              </a:rPr>
              <a:t>Режим оптимизации позволяет выявить основные и наиболее приемлимые параметры для настройки электронной очереди.</a:t>
            </a:r>
          </a:p>
          <a:p>
            <a:r>
              <a:rPr lang="ru-RU" dirty="0">
                <a:effectLst/>
              </a:rPr>
              <a:t>Для получения параметров необходимо указать количество точек обслуживания, которые может позволить себе компания в отдельном зале. Далее указывается (по желанию) значение сепарации и предполагаемое время работы системы в сутки.</a:t>
            </a:r>
          </a:p>
          <a:p>
            <a:r>
              <a:rPr lang="ru-RU" dirty="0">
                <a:effectLst/>
              </a:rPr>
              <a:t>Так же можно выбрать по какому параметру будет производиться оптимизация, например, Максимальное время ожмдания, Максимальная длина очереди, Среднее время ожидания или Количество людей, которые не успели обслужиться.</a:t>
            </a:r>
          </a:p>
          <a:p>
            <a:r>
              <a:rPr lang="ru-RU" dirty="0">
                <a:effectLst/>
              </a:rPr>
              <a:t>В приоритет поставлено наименьшее количество точек обслуживания, так, если 5 точек и сепарация 1 = 3 точки и сепарация 5, то выбран будет второй вариант</a:t>
            </a:r>
            <a:endParaRPr lang="ru-RU" dirty="0"/>
          </a:p>
        </p:txBody>
      </p:sp>
      <p:pic>
        <p:nvPicPr>
          <p:cNvPr id="1026" name="Picture 2" descr="https://im0-tub-ru.yandex.net/i?id=f19b68f39958d170063ad288c7d73d3f-l&amp;n=13">
            <a:extLst>
              <a:ext uri="{FF2B5EF4-FFF2-40B4-BE49-F238E27FC236}">
                <a16:creationId xmlns:a16="http://schemas.microsoft.com/office/drawing/2014/main" id="{B8C15907-778F-415C-A2D3-4EF6E76B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36" y="4272741"/>
            <a:ext cx="5637532" cy="2608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50070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7" y="1150070"/>
            <a:ext cx="10349258" cy="219962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</a:rPr>
              <a:t>Для иллюстрации данного режима попробуем провести оптимизацию на примере почтового отделения</a:t>
            </a:r>
          </a:p>
          <a:p>
            <a:r>
              <a:rPr lang="ru-RU" dirty="0"/>
              <a:t>Имеется история обработки заявок, которая была получена путем наблюдения за потоком посетителей и их заявками в почтовом отделении</a:t>
            </a:r>
          </a:p>
          <a:p>
            <a:r>
              <a:rPr lang="ru-RU" dirty="0"/>
              <a:t>Отделение не может позволить себе более 4 точек обслуживания</a:t>
            </a:r>
          </a:p>
          <a:p>
            <a:r>
              <a:rPr lang="ru-RU" dirty="0"/>
              <a:t>Работа осуществляется с 8</a:t>
            </a:r>
            <a:r>
              <a:rPr lang="en-US" dirty="0"/>
              <a:t>:00</a:t>
            </a:r>
            <a:r>
              <a:rPr lang="ru-RU" dirty="0"/>
              <a:t> до 20</a:t>
            </a:r>
            <a:r>
              <a:rPr lang="en-US" dirty="0"/>
              <a:t>:00</a:t>
            </a:r>
            <a:endParaRPr lang="ru-RU" dirty="0"/>
          </a:p>
          <a:p>
            <a:r>
              <a:rPr lang="ru-RU" dirty="0"/>
              <a:t>Оптимизацию будем проводить по максимальному времени ожидания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5C944-F21F-4524-8688-5CA03C03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41" y="3375614"/>
            <a:ext cx="4385859" cy="3325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DCF04-E8F1-4712-8C9E-8E56F96D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59" y="3929482"/>
            <a:ext cx="3952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1" y="924804"/>
            <a:ext cx="10302124" cy="2424886"/>
          </a:xfrm>
        </p:spPr>
        <p:txBody>
          <a:bodyPr>
            <a:normAutofit/>
          </a:bodyPr>
          <a:lstStyle/>
          <a:p>
            <a:r>
              <a:rPr lang="ru-RU" dirty="0"/>
              <a:t>Сохранив параметры из предыдущего примера, проведем оптимизацию по среднему времени ожидания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FD233-0647-421D-A6A0-59929B7D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04" y="2837572"/>
            <a:ext cx="5213960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1D5B6-15B2-4915-BD39-B8EF9073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7" y="3694821"/>
            <a:ext cx="39719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В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05699"/>
            <a:ext cx="5676705" cy="5300373"/>
          </a:xfrm>
        </p:spPr>
        <p:txBody>
          <a:bodyPr>
            <a:normAutofit/>
          </a:bodyPr>
          <a:lstStyle/>
          <a:p>
            <a:r>
              <a:rPr lang="ru-RU" dirty="0"/>
              <a:t>Как мы видим, из представленной модели очереди, ее сепарация с дальнейшей сортировкой  приводит к лучшим результатам, чем использование монотонной очереди.</a:t>
            </a:r>
          </a:p>
          <a:p>
            <a:r>
              <a:rPr lang="ru-RU" dirty="0"/>
              <a:t> Значительно сокращает количество людей, которые не успевают обслужиться, что очень важно для коммерческих организаций, т.к. влечет за собой увеличение пропускной способности и рост прибыли.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9CC-B564-4E37-B7AE-1F10A2D8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09" y="1894455"/>
            <a:ext cx="4852927" cy="36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Практическая значимость и актуальность и дипломной работы заключается в повышении эффективности оказания услуг и роста дохода организаций, путем увеличения пропускной способности системы управления очередями</a:t>
            </a:r>
          </a:p>
        </p:txBody>
      </p:sp>
    </p:spTree>
    <p:extLst>
      <p:ext uri="{BB962C8B-B14F-4D97-AF65-F5344CB8AC3E}">
        <p14:creationId xmlns:p14="http://schemas.microsoft.com/office/powerpoint/2010/main" val="336018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изучить принципы работы электронных очередей;</a:t>
            </a:r>
          </a:p>
          <a:p>
            <a:pPr lvl="0"/>
            <a:r>
              <a:rPr lang="ru-RU" dirty="0"/>
              <a:t>исследовать состояние и модели очередей в городских организациях;</a:t>
            </a:r>
          </a:p>
          <a:p>
            <a:pPr lvl="0"/>
            <a:r>
              <a:rPr lang="ru-RU" dirty="0"/>
              <a:t>выбрать язык программирования;</a:t>
            </a:r>
          </a:p>
          <a:p>
            <a:pPr lvl="0"/>
            <a:r>
              <a:rPr lang="ru-RU" dirty="0"/>
              <a:t>разработать по для управления электронной очередью;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01" y="209550"/>
            <a:ext cx="9694009" cy="151695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3" y="1800224"/>
            <a:ext cx="5697538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02" y="1974154"/>
            <a:ext cx="4741010" cy="401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5" y="2249064"/>
            <a:ext cx="4870515" cy="3247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59" y="94268"/>
            <a:ext cx="9689951" cy="1632236"/>
          </a:xfrm>
        </p:spPr>
        <p:txBody>
          <a:bodyPr/>
          <a:lstStyle/>
          <a:p>
            <a:pPr algn="ctr"/>
            <a:r>
              <a:rPr lang="ru-RU" dirty="0"/>
              <a:t>За что мы не любим Электронные очереди?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effectLst/>
              </a:rPr>
              <a:t>Каждый, кто хотя бы раз сталкивался с электронными очередями, особенно в отделениях почтовой связи, обращал внимание на то, что электронная очередь организована точно так же как и живая, люди вызываются к пунктам обслуживания строго в том порядке, который был получен при регистрации талона. Приоритет имеют только льготные категории граждан.</a:t>
            </a:r>
          </a:p>
          <a:p>
            <a:r>
              <a:rPr lang="ru-RU" dirty="0">
                <a:effectLst/>
              </a:rPr>
              <a:t>Модель очереди не учитывает тип обращения, и человек, который, например, пришел получить посылку, что занимает 30-40 секунд, вынужден ожидать до получаса.</a:t>
            </a:r>
            <a:endParaRPr lang="ru-RU" dirty="0"/>
          </a:p>
        </p:txBody>
      </p:sp>
      <p:pic>
        <p:nvPicPr>
          <p:cNvPr id="8196" name="Picture 4" descr="https://bridge-u.com/wp-content/uploads/2017/11/interview_0.jpg">
            <a:extLst>
              <a:ext uri="{FF2B5EF4-FFF2-40B4-BE49-F238E27FC236}">
                <a16:creationId xmlns:a16="http://schemas.microsoft.com/office/drawing/2014/main" id="{D163419D-E7A9-4B1D-A093-C0DBCA8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68" y="2243578"/>
            <a:ext cx="5145447" cy="34313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99" y="2017336"/>
            <a:ext cx="4540189" cy="3632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53" y="2234152"/>
            <a:ext cx="4643287" cy="342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322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699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Parallax</vt:lpstr>
      <vt:lpstr>Электронные очереди. Алгоритмы управления электронными очередями </vt:lpstr>
      <vt:lpstr>Актуальность</vt:lpstr>
      <vt:lpstr>Цели и задачи</vt:lpstr>
      <vt:lpstr>Электронные очереди, как развитие живых очередей</vt:lpstr>
      <vt:lpstr>Сферы применения</vt:lpstr>
      <vt:lpstr>За что мы не любим Электронные очереди?</vt:lpstr>
      <vt:lpstr>Основные идеи и нововведения</vt:lpstr>
      <vt:lpstr>перспектива</vt:lpstr>
      <vt:lpstr>система прогнозирования времени</vt:lpstr>
      <vt:lpstr>Система оценки</vt:lpstr>
      <vt:lpstr>Система подбора оптимальных параметров</vt:lpstr>
      <vt:lpstr>Насколько эффективно разделять очередь?</vt:lpstr>
      <vt:lpstr>Режим оптимизации на практике</vt:lpstr>
      <vt:lpstr>Режим оптимизации на практике</vt:lpstr>
      <vt:lpstr>Режим оптимизации на практике</vt:lpstr>
      <vt:lpstr>В 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очереди. Алгоритмы управления электронными очередями </dc:title>
  <dc:creator>Efremov, Dmitry</dc:creator>
  <cp:lastModifiedBy>Efremov, Dmitry</cp:lastModifiedBy>
  <cp:revision>4</cp:revision>
  <dcterms:created xsi:type="dcterms:W3CDTF">2019-05-20T08:42:22Z</dcterms:created>
  <dcterms:modified xsi:type="dcterms:W3CDTF">2019-05-20T09:37:28Z</dcterms:modified>
</cp:coreProperties>
</file>